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76" autoAdjust="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4C270-D7FD-43A0-BF40-DC64341D1D88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B7B5B1-40F6-40A9-8C34-E150F5C55096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4C270-D7FD-43A0-BF40-DC64341D1D88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B5B1-40F6-40A9-8C34-E150F5C550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4C270-D7FD-43A0-BF40-DC64341D1D88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B5B1-40F6-40A9-8C34-E150F5C550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34C270-D7FD-43A0-BF40-DC64341D1D88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9B7B5B1-40F6-40A9-8C34-E150F5C55096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4C270-D7FD-43A0-BF40-DC64341D1D88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B7B5B1-40F6-40A9-8C34-E150F5C55096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34C270-D7FD-43A0-BF40-DC64341D1D88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9B7B5B1-40F6-40A9-8C34-E150F5C55096}" type="slidenum">
              <a:rPr lang="en-US" smtClean="0"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34C270-D7FD-43A0-BF40-DC64341D1D88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9B7B5B1-40F6-40A9-8C34-E150F5C55096}" type="slidenum">
              <a:rPr lang="en-US" smtClean="0"/>
              <a:t>‹#›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4C270-D7FD-43A0-BF40-DC64341D1D88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B7B5B1-40F6-40A9-8C34-E150F5C55096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4C270-D7FD-43A0-BF40-DC64341D1D88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B7B5B1-40F6-40A9-8C34-E150F5C55096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34C270-D7FD-43A0-BF40-DC64341D1D88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9B7B5B1-40F6-40A9-8C34-E150F5C55096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34C270-D7FD-43A0-BF40-DC64341D1D88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9B7B5B1-40F6-40A9-8C34-E150F5C55096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2334C270-D7FD-43A0-BF40-DC64341D1D88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79B7B5B1-40F6-40A9-8C34-E150F5C55096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By Kaitlyn Tobin</a:t>
            </a:r>
          </a:p>
          <a:p>
            <a:r>
              <a:rPr lang="en-US" dirty="0" smtClean="0"/>
              <a:t>Hospitality and Tourism</a:t>
            </a:r>
          </a:p>
          <a:p>
            <a:r>
              <a:rPr lang="en-US" dirty="0" smtClean="0"/>
              <a:t>9.14.12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90600"/>
            <a:ext cx="7772400" cy="1470025"/>
          </a:xfrm>
        </p:spPr>
        <p:txBody>
          <a:bodyPr/>
          <a:lstStyle/>
          <a:p>
            <a:r>
              <a:rPr lang="en-US" dirty="0" smtClean="0"/>
              <a:t>“Hotel of the Future”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819400"/>
            <a:ext cx="3917156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5584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The rooms would have a view of outside, being able to look at the stars from any part of the room.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The bedroom would have a king size bed that would lift off the floor with the push of a button, and you would be able to feel like your flying.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The bathroom would have a hot tub, so that way you wouldn’t have to leave the room for relaxation time.</a:t>
            </a:r>
          </a:p>
          <a:p>
            <a:endParaRPr lang="en-US" dirty="0" smtClean="0"/>
          </a:p>
          <a:p>
            <a:pPr marL="285750" indent="-285750"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</a:t>
            </a:r>
            <a:r>
              <a:rPr lang="en-US" sz="5400" dirty="0" smtClean="0"/>
              <a:t>Regular Rooms</a:t>
            </a:r>
            <a:endParaRPr lang="en-US" sz="5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837381"/>
            <a:ext cx="4201568" cy="2841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http://www.deltahotels.com/assets/images/hotels/fre/jacuzzisuit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826440"/>
            <a:ext cx="3737436" cy="2841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2810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762000" y="1447800"/>
            <a:ext cx="7042786" cy="4053840"/>
          </a:xfrm>
        </p:spPr>
        <p:txBody>
          <a:bodyPr/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Suites will be provided to people who want to have the most luxury for the amount of money they would be paying for a room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The suites that are offered are king and queen suites, that could cost anywhere from $100-200 per night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In each suite there is a king/queen sized bed, hot tub, flat screen TV in each room, and some can have a mini game room</a:t>
            </a:r>
          </a:p>
          <a:p>
            <a:endParaRPr lang="en-US" dirty="0" smtClean="0"/>
          </a:p>
          <a:p>
            <a:pPr marL="285750" indent="-285750">
              <a:buFont typeface="Wingdings" pitchFamily="2" charset="2"/>
              <a:buChar char="q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152400"/>
            <a:ext cx="7680960" cy="1066800"/>
          </a:xfrm>
        </p:spPr>
        <p:txBody>
          <a:bodyPr/>
          <a:lstStyle/>
          <a:p>
            <a:r>
              <a:rPr lang="en-US" dirty="0" smtClean="0"/>
              <a:t>			Suites</a:t>
            </a:r>
            <a:endParaRPr lang="en-US" dirty="0"/>
          </a:p>
        </p:txBody>
      </p:sp>
      <p:pic>
        <p:nvPicPr>
          <p:cNvPr id="2050" name="Picture 2" descr="http://www.themresort.com/media/gallery/images/HOTEL-ROOMS/M-Resort-Hotel-Room-King-Suit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038600"/>
            <a:ext cx="3810000" cy="254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thecanebrake.com/wp-content/uploads/2010/04/queen-suit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089399"/>
            <a:ext cx="3657600" cy="2438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848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Some of the rooms will have a mini game room, but in the hotel itself there will be a bigger game room for all of the guest with many things to do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A pool table, slot machines, video game stations, card table for people to play cards or gamble for money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Attached to the game room will be a snack shop for people to grab something to eat while they are enjoying themselves in the game room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Game room/Arcade</a:t>
            </a:r>
            <a:endParaRPr lang="en-US" dirty="0"/>
          </a:p>
        </p:txBody>
      </p:sp>
      <p:pic>
        <p:nvPicPr>
          <p:cNvPr id="3074" name="Picture 2" descr="http://www.ohiogaming.com/images/customermachines/TimsGameRoom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810000"/>
            <a:ext cx="3733800" cy="280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mcruzrentals.com/new09/snackbar6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022344"/>
            <a:ext cx="3581400" cy="2375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4340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In the hotel there will be a huge indoor pool, that is for all of the guest to use and compete in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The pool will have a diving board at the deep end for anyone ages 13 and older, and there will be swimming lessons for anyone and their kids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After going in the pool there is a spa attached for anyone to go and relax after a long day of work, or for people who want to get facials after being in the pool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Indoor pool/Spa</a:t>
            </a:r>
            <a:endParaRPr lang="en-US" dirty="0"/>
          </a:p>
        </p:txBody>
      </p:sp>
      <p:pic>
        <p:nvPicPr>
          <p:cNvPr id="4098" name="Picture 2" descr="http://neolacommcenter.com/yahoo_site_admin/assets/images/000_1658.137122023_st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733800"/>
            <a:ext cx="4120868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themresort.com/spa/images/spa_p_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910012"/>
            <a:ext cx="3533775" cy="23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6339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In the hotel there will be a gym for anyone to go and work out to stay in shape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There will be weight machines, free-weights, and training programs for people who do not know how to work out correctly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There will also be a track for people to keep in shape by running if they do not want to lift weights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Gym/Weights</a:t>
            </a:r>
            <a:endParaRPr lang="en-US" dirty="0"/>
          </a:p>
        </p:txBody>
      </p:sp>
      <p:pic>
        <p:nvPicPr>
          <p:cNvPr id="5122" name="Picture 2" descr="http://www.junglefitnessoc.com/wp-content/uploads/2010/08/free-weights-for-weight-training-program-bodybuilding-review-300x2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810000"/>
            <a:ext cx="3352800" cy="2604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gocrimson.com/information/facilities/photos/gordon_track_2.jpg?max_width=65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810000"/>
            <a:ext cx="4340015" cy="2604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7652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2057400"/>
            <a:ext cx="7680960" cy="1066800"/>
          </a:xfrm>
        </p:spPr>
        <p:txBody>
          <a:bodyPr/>
          <a:lstStyle/>
          <a:p>
            <a:r>
              <a:rPr lang="en-US" dirty="0" smtClean="0"/>
              <a:t>			THE END!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3411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63</TotalTime>
  <Words>395</Words>
  <Application>Microsoft Office PowerPoint</Application>
  <PresentationFormat>On-screen Show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Mylar</vt:lpstr>
      <vt:lpstr>“Hotel of the Future”</vt:lpstr>
      <vt:lpstr>  Regular Rooms</vt:lpstr>
      <vt:lpstr>   Suites</vt:lpstr>
      <vt:lpstr>  Game room/Arcade</vt:lpstr>
      <vt:lpstr>  Indoor pool/Spa</vt:lpstr>
      <vt:lpstr>  Gym/Weights</vt:lpstr>
      <vt:lpstr>   THE END!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“Hotel of the Future”</dc:title>
  <dc:creator>mpstech</dc:creator>
  <cp:lastModifiedBy>mpstech</cp:lastModifiedBy>
  <cp:revision>7</cp:revision>
  <dcterms:created xsi:type="dcterms:W3CDTF">2012-09-14T13:12:08Z</dcterms:created>
  <dcterms:modified xsi:type="dcterms:W3CDTF">2012-10-02T17:18:33Z</dcterms:modified>
</cp:coreProperties>
</file>